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4" r:id="rId1"/>
  </p:sldMasterIdLst>
  <p:notesMasterIdLst>
    <p:notesMasterId r:id="rId22"/>
  </p:notesMasterIdLst>
  <p:handoutMasterIdLst>
    <p:handoutMasterId r:id="rId23"/>
  </p:handoutMasterIdLst>
  <p:sldIdLst>
    <p:sldId id="257" r:id="rId2"/>
    <p:sldId id="262" r:id="rId3"/>
    <p:sldId id="280" r:id="rId4"/>
    <p:sldId id="281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9" r:id="rId17"/>
    <p:sldId id="273" r:id="rId18"/>
    <p:sldId id="274" r:id="rId19"/>
    <p:sldId id="275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a-IR" smtClean="0"/>
              <a:t>طرح نشاط و تعالي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63E3A-DEA3-4218-BEA3-2E366347D729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a-IR" smtClean="0"/>
              <a:t>معاونت دانشجويي( اداره كل تربيت بدني)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A07B0-7E04-44C5-97DB-67BA093B1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22714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a-IR" smtClean="0"/>
              <a:t>طرح نشاط و تعالي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8419B-5035-4F61-A84E-56F471DBA837}" type="datetimeFigureOut">
              <a:rPr lang="en-US" smtClean="0"/>
              <a:t>1/24/2017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a-IR" smtClean="0"/>
              <a:t>معاونت دانشجويي( اداره كل تربيت بدني)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C0F43-B0EE-4F66-85B0-1D14A04CB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50101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a-IR" smtClean="0"/>
              <a:t>طرح نشاط و تعالي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معاونت دانشجويي( اداره كل تربيت بدني)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0F43-B0EE-4F66-85B0-1D14A04CB8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99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a-IR" smtClean="0"/>
              <a:t>طرح نشاط و تعالي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معاونت دانشجويي( اداره كل تربيت بدني)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0F43-B0EE-4F66-85B0-1D14A04CB8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727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C0F43-B0EE-4F66-85B0-1D14A04CB875}" type="slidenum">
              <a:rPr lang="en-US" smtClean="0"/>
              <a:t>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a-IR" smtClean="0"/>
              <a:t>طرح نشاط و تعالي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a-IR" smtClean="0"/>
              <a:t>معاونت دانشجويي( اداره كل تربيت بدني)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72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D76C745-20C8-4972-9B43-C1D2BF271F36}" type="datetime1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fa-IR" smtClean="0"/>
              <a:t>معاونت دانشجويي( اداره كل تربيت بدني)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A00082A3-DF33-4ED0-A56B-75E0B1847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97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1EC6D-0288-4416-9B99-9EC32A367D3A}" type="datetime1">
              <a:rPr lang="en-US" smtClean="0"/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معاونت دانشجويي( اداره كل تربيت بدني)</a:t>
            </a: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82A3-DF33-4ED0-A56B-75E0B1847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31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FCDA8-D683-482D-AF5C-F2B21C4F4D4B}" type="datetime1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معاونت دانشجويي( اداره كل تربيت بدني)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82A3-DF33-4ED0-A56B-75E0B1847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55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60527-9CE7-4DAE-A151-A1100F1197BF}" type="datetime1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معاونت دانشجويي( اداره كل تربيت بدني)</a:t>
            </a: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82A3-DF33-4ED0-A56B-75E0B1847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672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3BB2-0E53-4419-8449-ADDC0C2D684E}" type="datetime1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معاونت دانشجويي( اداره كل تربيت بدني)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82A3-DF33-4ED0-A56B-75E0B1847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91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3092B-1B7B-469E-BC6E-A21D57954BFF}" type="datetime1">
              <a:rPr lang="en-US" smtClean="0"/>
              <a:t>1/24/2017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معاونت دانشجويي( اداره كل تربيت بدني)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82A3-DF33-4ED0-A56B-75E0B1847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77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8AF5-0519-491B-A01D-717BA257260C}" type="datetime1">
              <a:rPr lang="en-US" smtClean="0"/>
              <a:t>1/24/2017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fa-IR" smtClean="0"/>
              <a:t>معاونت دانشجويي( اداره كل تربيت بدني)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82A3-DF33-4ED0-A56B-75E0B1847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68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0E57F511-2D4F-4F4B-9BA3-7983879EA06E}" type="datetime1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معاونت دانشجويي( اداره كل تربيت بدني)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82A3-DF33-4ED0-A56B-75E0B1847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52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D3D8F59-4D8F-4231-8BD9-3369B45F77A6}" type="datetime1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معاونت دانشجويي( اداره كل تربيت بدني)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82A3-DF33-4ED0-A56B-75E0B1847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96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87A44-9F31-4F8C-BF91-7886BB534276}" type="datetime1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معاونت دانشجويي( اداره كل تربيت بدني)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82A3-DF33-4ED0-A56B-75E0B1847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92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3787-0CFB-449D-A010-7CD47CBA170F}" type="datetime1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معاونت دانشجويي( اداره كل تربيت بدني)</a:t>
            </a: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82A3-DF33-4ED0-A56B-75E0B1847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29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3976-14AB-4EE2-B992-679F31A53DE0}" type="datetime1">
              <a:rPr lang="en-US" smtClean="0"/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معاونت دانشجويي( اداره كل تربيت بدني)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82A3-DF33-4ED0-A56B-75E0B1847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05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C096E-E62B-4230-9AA9-EEFCAC252F0A}" type="datetime1">
              <a:rPr lang="en-US" smtClean="0"/>
              <a:t>1/24/2017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معاونت دانشجويي( اداره كل تربيت بدني)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82A3-DF33-4ED0-A56B-75E0B1847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45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F88A-2F53-4CDA-A305-CA2C368EAB98}" type="datetime1">
              <a:rPr lang="en-US" smtClean="0"/>
              <a:t>1/24/2017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معاونت دانشجويي( اداره كل تربيت بدني)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82A3-DF33-4ED0-A56B-75E0B1847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98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61C6-3B27-4075-978F-1152BE7A1651}" type="datetime1">
              <a:rPr lang="en-US" smtClean="0"/>
              <a:t>1/24/2017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معاونت دانشجويي( اداره كل تربيت بدني)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82A3-DF33-4ED0-A56B-75E0B1847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61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5B5CE-5E67-44F3-B1E3-13D0129676BD}" type="datetime1">
              <a:rPr lang="en-US" smtClean="0"/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معاونت دانشجويي( اداره كل تربيت بدني)</a:t>
            </a: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82A3-DF33-4ED0-A56B-75E0B1847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715E6-412C-4C4E-97A3-B0C8BC44A00C}" type="datetime1">
              <a:rPr lang="en-US" smtClean="0"/>
              <a:t>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معاونت دانشجويي( اداره كل تربيت بدني)</a:t>
            </a: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82A3-DF33-4ED0-A56B-75E0B1847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076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D903803-64B0-4FDC-909E-9A9E72D32105}" type="datetime1">
              <a:rPr lang="en-US" smtClean="0"/>
              <a:t>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fa-IR" smtClean="0"/>
              <a:t>معاونت دانشجويي( اداره كل تربيت بدني)</a:t>
            </a: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A00082A3-DF33-4ED0-A56B-75E0B1847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6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890" y="200521"/>
            <a:ext cx="9046510" cy="60792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200" dirty="0" smtClean="0">
                <a:cs typeface="B Mitra" panose="00000400000000000000" pitchFamily="2" charset="-78"/>
              </a:rPr>
              <a:t>معاونت دانشجويي( اداره كل تربيت بدني)</a:t>
            </a:r>
            <a:endParaRPr lang="en-US" sz="1200" dirty="0">
              <a:cs typeface="B Mitra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82A3-DF33-4ED0-A56B-75E0B18470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4329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6981" y="6391838"/>
            <a:ext cx="3859795" cy="304801"/>
          </a:xfrm>
        </p:spPr>
        <p:txBody>
          <a:bodyPr/>
          <a:lstStyle/>
          <a:p>
            <a:r>
              <a:rPr lang="fa-IR" sz="1200" smtClean="0">
                <a:cs typeface="B Mitra" panose="00000400000000000000" pitchFamily="2" charset="-78"/>
              </a:rPr>
              <a:t>معاونت دانشجويي( اداره كل تربيت بدني)</a:t>
            </a:r>
            <a:endParaRPr lang="en-US" sz="1200" dirty="0">
              <a:cs typeface="B Mitra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317" y="524435"/>
            <a:ext cx="8982636" cy="5526741"/>
          </a:xfrm>
          <a:prstGeom prst="rect">
            <a:avLst/>
          </a:prstGeom>
          <a:ln w="2286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82A3-DF33-4ED0-A56B-75E0B18470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3345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200" smtClean="0">
                <a:cs typeface="B Mitra" panose="00000400000000000000" pitchFamily="2" charset="-78"/>
              </a:rPr>
              <a:t>معاونت دانشجويي( اداره كل تربيت بدني)</a:t>
            </a:r>
            <a:endParaRPr lang="en-US" sz="1200" dirty="0">
              <a:cs typeface="B Mitra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494" y="551329"/>
            <a:ext cx="8498541" cy="5491788"/>
          </a:xfrm>
          <a:prstGeom prst="rect">
            <a:avLst/>
          </a:prstGeom>
          <a:ln w="2286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82A3-DF33-4ED0-A56B-75E0B18470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2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200" smtClean="0">
                <a:cs typeface="B Mitra" panose="00000400000000000000" pitchFamily="2" charset="-78"/>
              </a:rPr>
              <a:t>معاونت دانشجويي( اداره كل تربيت بدني)</a:t>
            </a:r>
            <a:endParaRPr lang="en-US" sz="1200" dirty="0">
              <a:cs typeface="B Mitra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364" y="295835"/>
            <a:ext cx="8740589" cy="5809130"/>
          </a:xfrm>
          <a:prstGeom prst="rect">
            <a:avLst/>
          </a:prstGeom>
          <a:ln w="2286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82A3-DF33-4ED0-A56B-75E0B18470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4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200" smtClean="0">
                <a:cs typeface="B Mitra" panose="00000400000000000000" pitchFamily="2" charset="-78"/>
              </a:rPr>
              <a:t>معاونت دانشجويي( اداره كل تربيت بدني)</a:t>
            </a:r>
            <a:endParaRPr lang="en-US" sz="1200" dirty="0">
              <a:cs typeface="B Mitra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941" y="484093"/>
            <a:ext cx="8646459" cy="5694642"/>
          </a:xfrm>
          <a:prstGeom prst="rect">
            <a:avLst/>
          </a:prstGeom>
          <a:ln w="2286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82A3-DF33-4ED0-A56B-75E0B18470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3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200" smtClean="0">
                <a:cs typeface="B Mitra" panose="00000400000000000000" pitchFamily="2" charset="-78"/>
              </a:rPr>
              <a:t>معاونت دانشجويي( اداره كل تربيت بدني)</a:t>
            </a:r>
            <a:endParaRPr lang="en-US" sz="1200" dirty="0">
              <a:cs typeface="B Mitra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835" y="470647"/>
            <a:ext cx="8606118" cy="5513294"/>
          </a:xfrm>
          <a:prstGeom prst="rect">
            <a:avLst/>
          </a:prstGeom>
          <a:ln w="2286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82A3-DF33-4ED0-A56B-75E0B18470F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250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200" smtClean="0">
                <a:cs typeface="B Mitra" panose="00000400000000000000" pitchFamily="2" charset="-78"/>
              </a:rPr>
              <a:t>معاونت دانشجويي( اداره كل تربيت بدني)</a:t>
            </a:r>
            <a:endParaRPr lang="en-US" sz="1200" dirty="0">
              <a:cs typeface="B Mitra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427" y="551329"/>
            <a:ext cx="9105291" cy="5513295"/>
          </a:xfrm>
          <a:prstGeom prst="rect">
            <a:avLst/>
          </a:prstGeom>
          <a:ln w="2286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82A3-DF33-4ED0-A56B-75E0B18470F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9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200" smtClean="0">
                <a:cs typeface="B Mitra" panose="00000400000000000000" pitchFamily="2" charset="-78"/>
              </a:rPr>
              <a:t>معاونت دانشجويي( اداره كل تربيت بدني)</a:t>
            </a:r>
            <a:endParaRPr lang="en-US" sz="1200" dirty="0">
              <a:cs typeface="B Mitra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635" y="591670"/>
            <a:ext cx="9063318" cy="5419164"/>
          </a:xfrm>
          <a:prstGeom prst="rect">
            <a:avLst/>
          </a:prstGeom>
          <a:ln w="2286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82A3-DF33-4ED0-A56B-75E0B18470F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2858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200" smtClean="0">
                <a:cs typeface="B Mitra" panose="00000400000000000000" pitchFamily="2" charset="-78"/>
              </a:rPr>
              <a:t>معاونت دانشجويي( اداره كل تربيت بدني)</a:t>
            </a:r>
            <a:endParaRPr lang="en-US" sz="1200" dirty="0">
              <a:cs typeface="B Mitra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365" y="537882"/>
            <a:ext cx="8930564" cy="5526742"/>
          </a:xfrm>
          <a:prstGeom prst="rect">
            <a:avLst/>
          </a:prstGeom>
          <a:ln w="2286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82A3-DF33-4ED0-A56B-75E0B18470F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9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200" smtClean="0">
                <a:cs typeface="B Mitra" panose="00000400000000000000" pitchFamily="2" charset="-78"/>
              </a:rPr>
              <a:t>معاونت دانشجويي( اداره كل تربيت بدني)</a:t>
            </a:r>
            <a:endParaRPr lang="en-US" sz="1200" dirty="0">
              <a:cs typeface="B Mitra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468" y="672353"/>
            <a:ext cx="8881461" cy="5338481"/>
          </a:xfrm>
          <a:prstGeom prst="rect">
            <a:avLst/>
          </a:prstGeom>
          <a:ln w="2286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82A3-DF33-4ED0-A56B-75E0B18470F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868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200" smtClean="0">
                <a:cs typeface="B Mitra" panose="00000400000000000000" pitchFamily="2" charset="-78"/>
              </a:rPr>
              <a:t>معاونت دانشجويي( اداره كل تربيت بدني)</a:t>
            </a:r>
            <a:endParaRPr lang="en-US" sz="1200" dirty="0">
              <a:cs typeface="B Mitra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05118"/>
            <a:ext cx="8942293" cy="5480405"/>
          </a:xfrm>
          <a:prstGeom prst="rect">
            <a:avLst/>
          </a:prstGeom>
          <a:ln w="2286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82A3-DF33-4ED0-A56B-75E0B18470F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035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fa-IR" sz="3200" b="1" dirty="0" smtClean="0">
                <a:cs typeface="B Mitra" panose="00000400000000000000" pitchFamily="2" charset="-78"/>
              </a:rPr>
              <a:t>«طرح نشاط و تعالي» </a:t>
            </a:r>
            <a:endParaRPr lang="en-US" sz="3200" b="1" dirty="0">
              <a:cs typeface="B Mitra" panose="00000400000000000000" pitchFamily="2" charset="-7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fa-IR" sz="2800" b="1" dirty="0">
                <a:solidFill>
                  <a:schemeClr val="bg1"/>
                </a:solidFill>
                <a:cs typeface="B Mitra" panose="00000400000000000000" pitchFamily="2" charset="-78"/>
              </a:rPr>
              <a:t>حركات ورزشي در زمان كلاس </a:t>
            </a:r>
            <a:r>
              <a:rPr lang="fa-IR" sz="2800" b="1" dirty="0" smtClean="0">
                <a:solidFill>
                  <a:schemeClr val="bg1"/>
                </a:solidFill>
                <a:cs typeface="B Mitra" panose="00000400000000000000" pitchFamily="2" charset="-78"/>
              </a:rPr>
              <a:t>درس</a:t>
            </a:r>
            <a:endParaRPr lang="en-US" sz="2800" b="1" dirty="0">
              <a:solidFill>
                <a:schemeClr val="bg1"/>
              </a:solidFill>
              <a:cs typeface="B Mitra" panose="00000400000000000000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200" dirty="0" smtClean="0">
                <a:cs typeface="B Mitra" panose="00000400000000000000" pitchFamily="2" charset="-78"/>
              </a:rPr>
              <a:t>معاونت دانشجويي( اداره كل تربيت بدني)</a:t>
            </a:r>
            <a:endParaRPr lang="en-US" sz="1200" dirty="0">
              <a:cs typeface="B Mitra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529" y="490578"/>
            <a:ext cx="9090211" cy="34294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684" y="1386625"/>
            <a:ext cx="2888175" cy="2793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82A3-DF33-4ED0-A56B-75E0B18470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633" y="1102659"/>
            <a:ext cx="7606273" cy="4908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358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200" dirty="0" smtClean="0">
                <a:cs typeface="B Mitra" panose="00000400000000000000" pitchFamily="2" charset="-78"/>
              </a:rPr>
              <a:t>معاونت دانشجويي( اداره كل تربيت بدني)</a:t>
            </a:r>
            <a:endParaRPr lang="en-US" sz="1200" dirty="0">
              <a:cs typeface="B Mitra" panose="00000400000000000000" pitchFamily="2" charset="-78"/>
            </a:endParaRPr>
          </a:p>
        </p:txBody>
      </p:sp>
      <p:pic>
        <p:nvPicPr>
          <p:cNvPr id="3" name="Picture 2" descr="http://cdn.akairan.com/akairan/user/13/201572410443334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981" y="1284754"/>
            <a:ext cx="2667000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Image result for ‫آيت الله خامنه اي‬‎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514" y="518272"/>
            <a:ext cx="2667000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Image result for ‫روحاني‬‎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46" y="1284754"/>
            <a:ext cx="2667000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957981" y="4152164"/>
            <a:ext cx="2667001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algn="just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من خودم ورزشكار نيستم اما ورزشكارها را دوست دارم 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»</a:t>
            </a:r>
            <a:r>
              <a:rPr lang="fa-IR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اُحِبُّ الصّالِحینَ وَ لَسْتُ مِنهُم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«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790513" y="4316487"/>
            <a:ext cx="2667001" cy="11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 rtl="1">
              <a:lnSpc>
                <a:spcPct val="107000"/>
              </a:lnSpc>
            </a:pPr>
            <a:r>
              <a:rPr lang="fa-IR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اگر در يك جمله كوتاه از من بپرسند كه شما از جوانان چه مي خواهيد، خواهم گفت: تحصيل، تهذيب و ورزش </a:t>
            </a:r>
            <a:endParaRPr lang="en-US" sz="16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61110" y="4316487"/>
            <a:ext cx="2728936" cy="140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اگر ورزش توام با اخلاق باشد می‌تواند به فرهنگ جامعه کمک کند. بنابراین ورزش بهترین وسیله برای پر کردن ساعات فراغت نسل جوان و بسیار ارزشمند است</a:t>
            </a:r>
            <a:r>
              <a:rPr lang="en-US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82A3-DF33-4ED0-A56B-75E0B18470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6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200" smtClean="0">
                <a:cs typeface="B Mitra" panose="00000400000000000000" pitchFamily="2" charset="-78"/>
              </a:rPr>
              <a:t>معاونت دانشجويي( اداره كل تربيت بدني)</a:t>
            </a:r>
            <a:endParaRPr lang="en-US" sz="1200" dirty="0">
              <a:cs typeface="B Mitra" panose="000004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613" y="1472733"/>
            <a:ext cx="2640067" cy="2188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235" y="1472733"/>
            <a:ext cx="2640067" cy="2188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Image result for ‫دكتر قنبري عديوي‬‎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57" y="1472733"/>
            <a:ext cx="2640067" cy="2188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858613" y="4377297"/>
            <a:ext cx="3058663" cy="133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جناب آقاي دكتر فخرالدين دانش آشتياني وزير محترم آموزش و پرورش: دانشگاه فرهنگیان اولویت اوّل من است و باید تقویت شود.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srgbClr val="5B9BD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798235" y="3963428"/>
            <a:ext cx="2640067" cy="133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 rtl="1">
              <a:lnSpc>
                <a:spcPct val="107000"/>
              </a:lnSpc>
            </a:pPr>
            <a:r>
              <a:rPr lang="fa-IR" sz="16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جناب آقاي دكتر محمود مهرمحمّدي، ‌سرپرست محترم  دانشگاه فرهنگيان: دانشجو معلمان سفيران سلامت و نشاط هستند.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srgbClr val="5B9BD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737856" y="4099149"/>
            <a:ext cx="2529779" cy="2188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R="0" algn="just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600" b="1" dirty="0"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جناب آقاي دكتر عبّاس قنبري عديوي، معاون محترم دانشجويي دانشگاه فرهنگيان: معلم سالم و توانا می تواند دانش آموز توانمند تربیت کند و دانش آموز را در راستای حرکت برای رشد کشور پیش ببرد.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82A3-DF33-4ED0-A56B-75E0B18470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8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200" smtClean="0">
                <a:cs typeface="B Mitra" panose="00000400000000000000" pitchFamily="2" charset="-78"/>
              </a:rPr>
              <a:t>معاونت دانشجويي( اداره كل تربيت بدني)</a:t>
            </a:r>
            <a:endParaRPr lang="en-US" sz="1200" dirty="0">
              <a:cs typeface="B Mitra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188" y="469714"/>
            <a:ext cx="9036423" cy="5568015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82A3-DF33-4ED0-A56B-75E0B18470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200" smtClean="0">
                <a:cs typeface="B Mitra" panose="00000400000000000000" pitchFamily="2" charset="-78"/>
              </a:rPr>
              <a:t>معاونت دانشجويي( اداره كل تربيت بدني)</a:t>
            </a:r>
            <a:endParaRPr lang="en-US" sz="1200" dirty="0">
              <a:cs typeface="B Mitra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094" y="530037"/>
            <a:ext cx="8202706" cy="5225303"/>
          </a:xfrm>
          <a:prstGeom prst="rect">
            <a:avLst/>
          </a:prstGeom>
          <a:ln w="2286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82A3-DF33-4ED0-A56B-75E0B18470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092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93875" y="6391838"/>
            <a:ext cx="3859795" cy="304801"/>
          </a:xfrm>
        </p:spPr>
        <p:txBody>
          <a:bodyPr/>
          <a:lstStyle/>
          <a:p>
            <a:r>
              <a:rPr lang="fa-IR" sz="1200" smtClean="0">
                <a:cs typeface="B Mitra" panose="00000400000000000000" pitchFamily="2" charset="-78"/>
              </a:rPr>
              <a:t>معاونت دانشجويي( اداره كل تربيت بدني)</a:t>
            </a:r>
            <a:endParaRPr lang="en-US" sz="1200" dirty="0">
              <a:cs typeface="B Mitra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094" y="578783"/>
            <a:ext cx="8243047" cy="5315513"/>
          </a:xfrm>
          <a:prstGeom prst="rect">
            <a:avLst/>
          </a:prstGeom>
          <a:ln w="2286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82A3-DF33-4ED0-A56B-75E0B18470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3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200" smtClean="0">
                <a:cs typeface="B Mitra" panose="00000400000000000000" pitchFamily="2" charset="-78"/>
              </a:rPr>
              <a:t>معاونت دانشجويي( اداره كل تربيت بدني)</a:t>
            </a:r>
            <a:endParaRPr lang="en-US" sz="1200" dirty="0">
              <a:cs typeface="B Mitra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813" y="560181"/>
            <a:ext cx="8727140" cy="5582604"/>
          </a:xfrm>
          <a:prstGeom prst="rect">
            <a:avLst/>
          </a:prstGeom>
          <a:ln w="2286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82A3-DF33-4ED0-A56B-75E0B18470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0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z="1200" smtClean="0">
                <a:cs typeface="B Mitra" panose="00000400000000000000" pitchFamily="2" charset="-78"/>
              </a:rPr>
              <a:t>معاونت دانشجويي( اداره كل تربيت بدني)</a:t>
            </a:r>
            <a:endParaRPr lang="en-US" sz="1200" dirty="0">
              <a:cs typeface="B Mitra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364" y="430306"/>
            <a:ext cx="8740589" cy="5593975"/>
          </a:xfrm>
          <a:prstGeom prst="rect">
            <a:avLst/>
          </a:prstGeom>
          <a:ln w="2286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082A3-DF33-4ED0-A56B-75E0B18470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03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287</TotalTime>
  <Words>354</Words>
  <Application>Microsoft Office PowerPoint</Application>
  <PresentationFormat>Widescreen</PresentationFormat>
  <Paragraphs>59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B Mitra</vt:lpstr>
      <vt:lpstr>Calibri</vt:lpstr>
      <vt:lpstr>Century Gothic</vt:lpstr>
      <vt:lpstr>Wingdings 3</vt:lpstr>
      <vt:lpstr>Ion Boardroom</vt:lpstr>
      <vt:lpstr>PowerPoint Presentation</vt:lpstr>
      <vt:lpstr>«طرح نشاط و تعالي»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setareh eskandari</dc:creator>
  <cp:lastModifiedBy>setareh eskandari</cp:lastModifiedBy>
  <cp:revision>33</cp:revision>
  <dcterms:created xsi:type="dcterms:W3CDTF">2017-01-24T05:59:51Z</dcterms:created>
  <dcterms:modified xsi:type="dcterms:W3CDTF">2017-01-24T12:32:19Z</dcterms:modified>
</cp:coreProperties>
</file>