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25203150" cy="32404050"/>
  <p:notesSz cx="7099300" cy="10234613"/>
  <p:defaultTextStyle>
    <a:defPPr>
      <a:defRPr lang="fa-IR"/>
    </a:defPPr>
    <a:lvl1pPr algn="r" defTabSz="3290888" rtl="1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644650" indent="-1187450" algn="r" defTabSz="3290888" rtl="1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290888" indent="-2376488" algn="r" defTabSz="3290888" rtl="1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4937125" indent="-3565525" algn="r" defTabSz="3290888" rtl="1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6583363" indent="-4754563" algn="r" defTabSz="3290888" rtl="1" fontAlgn="base">
      <a:spcBef>
        <a:spcPct val="0"/>
      </a:spcBef>
      <a:spcAft>
        <a:spcPct val="0"/>
      </a:spcAft>
      <a:defRPr sz="6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6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ECFF"/>
    <a:srgbClr val="FFCCCC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0829" autoAdjust="0"/>
  </p:normalViewPr>
  <p:slideViewPr>
    <p:cSldViewPr>
      <p:cViewPr>
        <p:scale>
          <a:sx n="20" d="100"/>
          <a:sy n="20" d="100"/>
        </p:scale>
        <p:origin x="-2172" y="936"/>
      </p:cViewPr>
      <p:guideLst>
        <p:guide orient="horz" pos="10206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236" y="10066261"/>
            <a:ext cx="21422678" cy="69458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473" y="18362295"/>
            <a:ext cx="17642205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A99BC-8DEA-421F-B049-BF4CCF212B43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F6D2D-0CD5-43ED-9B39-C9827CB1C47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3ABED-E9DB-465E-A8F1-D52FE68F868B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6DEDC-9FE2-48C2-8312-738613D3714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62545" y="6128271"/>
            <a:ext cx="15629453" cy="1306438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74184" y="6128271"/>
            <a:ext cx="46468308" cy="1306438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193C7-A939-40CC-993B-15AAB67C7AE0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9868C-972C-4BF9-A024-F5A506B8268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D9C08-0D92-4280-8A84-6A834ED8B221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B7C8-70DA-4757-9646-64014A959E1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875" y="20822605"/>
            <a:ext cx="21422678" cy="6435804"/>
          </a:xfrm>
        </p:spPr>
        <p:txBody>
          <a:bodyPr anchor="t"/>
          <a:lstStyle>
            <a:lvl1pPr algn="r">
              <a:defRPr sz="144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875" y="13734221"/>
            <a:ext cx="21422678" cy="708838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60E44-5DA8-4EE0-A512-E3CA068C0074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B7606-2CB1-435B-8200-8D31951C137B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74184" y="35726968"/>
            <a:ext cx="31048881" cy="101045127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43117" y="35726968"/>
            <a:ext cx="31048881" cy="101045127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9D45F-F1A6-4960-AA95-7F13C6163555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6C640-6A8F-484F-A135-E4BE638143AF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8" y="1297665"/>
            <a:ext cx="22682835" cy="54006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158" y="7253409"/>
            <a:ext cx="11135768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158" y="10276284"/>
            <a:ext cx="11135768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2852" y="7253409"/>
            <a:ext cx="11140142" cy="3022875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2852" y="10276284"/>
            <a:ext cx="11140142" cy="1866983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019CF-938B-4394-9767-E840B56479F4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B517E-4926-4524-B311-23E757EAEF5F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E8C54-59AE-4844-8804-4462FAF99A46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D7367-DE09-418C-B88F-5DB0C9447FD3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6F0EB-FD12-4E5C-BD80-2D68C4AEC5C2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394E4-9646-4D89-B8C8-0C06C7EAA881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159" y="1290161"/>
            <a:ext cx="8291663" cy="5490686"/>
          </a:xfrm>
        </p:spPr>
        <p:txBody>
          <a:bodyPr anchor="b"/>
          <a:lstStyle>
            <a:lvl1pPr algn="r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732" y="1290164"/>
            <a:ext cx="14089261" cy="27655959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159" y="6780850"/>
            <a:ext cx="8291663" cy="221652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D9C04-48D5-4CCC-AD8F-183B10DA4667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0B7C9-AD86-4DED-81A4-F1B3F8FD3CD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994" y="22682835"/>
            <a:ext cx="15121890" cy="2677837"/>
          </a:xfrm>
        </p:spPr>
        <p:txBody>
          <a:bodyPr anchor="b"/>
          <a:lstStyle>
            <a:lvl1pPr algn="r"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994" y="2895362"/>
            <a:ext cx="15121890" cy="19442430"/>
          </a:xfrm>
        </p:spPr>
        <p:txBody>
          <a:bodyPr rtlCol="1">
            <a:normAutofit/>
          </a:bodyPr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pPr lvl="0"/>
            <a:endParaRPr lang="fa-I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994" y="25360672"/>
            <a:ext cx="15121890" cy="3802973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BE50C-53CE-4D29-98F6-639BA199BE5D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93055-488B-4B68-B802-65882C606544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260475" y="1296988"/>
            <a:ext cx="226822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9184" tIns="164592" rIns="329184" bIns="1645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60475" y="7561263"/>
            <a:ext cx="22682200" cy="2138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9184" tIns="164592" rIns="329184" bIns="1645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62575" y="30033913"/>
            <a:ext cx="5880100" cy="1725612"/>
          </a:xfrm>
          <a:prstGeom prst="rect">
            <a:avLst/>
          </a:prstGeom>
        </p:spPr>
        <p:txBody>
          <a:bodyPr vert="horz" lIns="329184" tIns="164592" rIns="329184" bIns="164592" rtlCol="1" anchor="ctr"/>
          <a:lstStyle>
            <a:lvl1pPr algn="r" defTabSz="3291840" fontAlgn="auto"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921987-CCE2-4118-AF07-D531F80749C0}" type="datetimeFigureOut">
              <a:rPr lang="fa-IR"/>
              <a:pPr>
                <a:defRPr/>
              </a:pPr>
              <a:t>07/17/1436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10600" y="30033913"/>
            <a:ext cx="7981950" cy="1725612"/>
          </a:xfrm>
          <a:prstGeom prst="rect">
            <a:avLst/>
          </a:prstGeom>
        </p:spPr>
        <p:txBody>
          <a:bodyPr vert="horz" lIns="329184" tIns="164592" rIns="329184" bIns="164592" rtlCol="1" anchor="ctr"/>
          <a:lstStyle>
            <a:lvl1pPr algn="ctr" defTabSz="3291840" fontAlgn="auto"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0475" y="30033913"/>
            <a:ext cx="5880100" cy="1725612"/>
          </a:xfrm>
          <a:prstGeom prst="rect">
            <a:avLst/>
          </a:prstGeom>
        </p:spPr>
        <p:txBody>
          <a:bodyPr vert="horz" lIns="329184" tIns="164592" rIns="329184" bIns="164592" rtlCol="1" anchor="ctr"/>
          <a:lstStyle>
            <a:lvl1pPr algn="l" defTabSz="3291840" fontAlgn="auto">
              <a:spcBef>
                <a:spcPts val="0"/>
              </a:spcBef>
              <a:spcAft>
                <a:spcPts val="0"/>
              </a:spcAft>
              <a:defRPr sz="4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B902CA-B343-4C36-96E9-7882AB8D543D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0888" rtl="1" eaLnBrk="0" fontAlgn="base" hangingPunct="0">
        <a:spcBef>
          <a:spcPct val="0"/>
        </a:spcBef>
        <a:spcAft>
          <a:spcPct val="0"/>
        </a:spcAft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290888" rtl="1" eaLnBrk="0" fontAlgn="base" hangingPunct="0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defTabSz="3290888" rtl="1" eaLnBrk="0" fontAlgn="base" hangingPunct="0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defTabSz="3290888" rtl="1" eaLnBrk="0" fontAlgn="base" hangingPunct="0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defTabSz="3290888" rtl="1" eaLnBrk="0" fontAlgn="base" hangingPunct="0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defTabSz="3290888" rtl="1" fontAlgn="base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defTabSz="3290888" rtl="1" fontAlgn="base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defTabSz="3290888" rtl="1" fontAlgn="base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defTabSz="3290888" rtl="1" fontAlgn="base">
        <a:spcBef>
          <a:spcPct val="0"/>
        </a:spcBef>
        <a:spcAft>
          <a:spcPct val="0"/>
        </a:spcAft>
        <a:defRPr sz="158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1233488" indent="-1233488" algn="r" defTabSz="3290888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3350" indent="-1028700" algn="r" defTabSz="3290888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325" algn="r" defTabSz="3290888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59450" indent="-822325" algn="r" defTabSz="3290888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5688" indent="-822325" algn="r" defTabSz="3290888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r" defTabSz="3291840" rtl="1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r" defTabSz="3291840" rtl="1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r" defTabSz="3291840" rtl="1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r" defTabSz="3291840" rtl="1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r" defTabSz="3291840" rtl="1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028700" y="431800"/>
            <a:ext cx="23431500" cy="3500438"/>
          </a:xfrm>
          <a:ln w="762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  <a:t/>
            </a:r>
            <a:b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</a:br>
            <a: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  <a:t/>
            </a:r>
            <a:b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</a:br>
            <a: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  <a:t/>
            </a:r>
            <a:b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</a:br>
            <a: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  <a:t/>
            </a:r>
            <a:br>
              <a:rPr lang="fa-IR" sz="2000" dirty="0" smtClean="0">
                <a:solidFill>
                  <a:srgbClr val="002060"/>
                </a:solidFill>
                <a:cs typeface="B Titr" pitchFamily="2" charset="-78"/>
              </a:rPr>
            </a:br>
            <a:r>
              <a:rPr lang="fa-IR" sz="3200" b="1" dirty="0" smtClean="0">
                <a:cs typeface="B Titr" pitchFamily="2" charset="-78"/>
              </a:rPr>
              <a:t>دانشگاه فرهنگیان </a:t>
            </a:r>
            <a:br>
              <a:rPr lang="fa-IR" sz="3200" b="1" dirty="0" smtClean="0">
                <a:cs typeface="B Titr" pitchFamily="2" charset="-78"/>
              </a:rPr>
            </a:br>
            <a:r>
              <a:rPr lang="fa-IR" sz="3200" b="1" dirty="0" smtClean="0">
                <a:cs typeface="B Titr" pitchFamily="2" charset="-78"/>
              </a:rPr>
              <a:t>پردیس شهید باهنر فارس (واحد خواهران)</a:t>
            </a:r>
            <a:br>
              <a:rPr lang="fa-IR" sz="3200" b="1" dirty="0" smtClean="0">
                <a:cs typeface="B Titr" pitchFamily="2" charset="-78"/>
              </a:rPr>
            </a:br>
            <a:r>
              <a:rPr lang="fa-IR" sz="6000" b="1" dirty="0" smtClean="0">
                <a:cs typeface="B Titr" pitchFamily="2" charset="-78"/>
              </a:rPr>
              <a:t>همایش محیط زیست و معلم</a:t>
            </a:r>
            <a:r>
              <a:rPr lang="en-US" sz="9600" dirty="0" smtClean="0"/>
              <a:t/>
            </a:r>
            <a:br>
              <a:rPr lang="en-US" sz="9600" dirty="0" smtClean="0"/>
            </a:br>
            <a:r>
              <a:rPr lang="fa-IR" sz="2400" dirty="0" smtClean="0">
                <a:cs typeface="B Titr" pitchFamily="2" charset="-78"/>
              </a:rPr>
              <a:t>16 اردیبهشت سال 1394</a:t>
            </a:r>
            <a:endParaRPr lang="fa-IR" sz="2400" dirty="0" smtClean="0">
              <a:solidFill>
                <a:srgbClr val="002060"/>
              </a:solidFill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7538" y="7272338"/>
            <a:ext cx="11001375" cy="8139112"/>
          </a:xfrm>
          <a:ln w="38100">
            <a:solidFill>
              <a:srgbClr val="0070C0"/>
            </a:solidFill>
          </a:ln>
        </p:spPr>
        <p:txBody>
          <a:bodyPr rtlCol="1">
            <a:normAutofit/>
          </a:bodyPr>
          <a:lstStyle/>
          <a:p>
            <a:pPr algn="r" defTabSz="329184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dirty="0" smtClean="0">
                <a:cs typeface="B Titr" pitchFamily="2" charset="-78"/>
              </a:rPr>
              <a:t>چکیده: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3317538" y="5251450"/>
            <a:ext cx="10999787" cy="1728788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algn="ctr"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اسامی نگارنده(گان)</a:t>
            </a:r>
          </a:p>
          <a:p>
            <a:pPr algn="ctr"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36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آدرس ایمیل </a:t>
            </a:r>
            <a:r>
              <a:rPr lang="fa-IR" sz="36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نگارنده(گان)</a:t>
            </a:r>
          </a:p>
          <a:p>
            <a:pPr algn="ctr"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a-IR" sz="6000" dirty="0">
              <a:solidFill>
                <a:schemeClr val="tx1">
                  <a:tint val="75000"/>
                </a:schemeClr>
              </a:solidFill>
              <a:latin typeface="+mn-lt"/>
              <a:cs typeface="B Titr" pitchFamily="2" charset="-7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315950" y="15625763"/>
            <a:ext cx="11001375" cy="7954962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مقدمه: 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3315950" y="23774400"/>
            <a:ext cx="11001375" cy="7643813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smtClean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روش تحقیق: </a:t>
            </a:r>
            <a:endParaRPr lang="fa-IR" sz="4000" dirty="0">
              <a:solidFill>
                <a:schemeClr val="tx1">
                  <a:tint val="75000"/>
                </a:schemeClr>
              </a:solidFill>
              <a:latin typeface="+mn-lt"/>
              <a:cs typeface="B Titr" pitchFamily="2" charset="-78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885825" y="5251450"/>
            <a:ext cx="11572875" cy="15087600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algn="just"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بحث:</a:t>
            </a:r>
            <a:endParaRPr lang="fa-IR" sz="1800" dirty="0">
              <a:solidFill>
                <a:schemeClr val="tx1">
                  <a:tint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885825" y="26274713"/>
            <a:ext cx="11603038" cy="5143500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منابع: </a:t>
            </a: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6045200" y="4105275"/>
            <a:ext cx="13109575" cy="1041400"/>
          </a:xfrm>
          <a:prstGeom prst="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lIns="329184" tIns="164592" rIns="329184" bIns="164592" rtlCol="1">
            <a:normAutofit fontScale="92500" lnSpcReduction="20000"/>
          </a:bodyPr>
          <a:lstStyle/>
          <a:p>
            <a:pPr algn="ctr"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52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عنوان</a:t>
            </a:r>
            <a:r>
              <a:rPr lang="fa-IR" sz="60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 مقاله</a:t>
            </a:r>
          </a:p>
        </p:txBody>
      </p:sp>
      <p:sp>
        <p:nvSpPr>
          <p:cNvPr id="13" name="Subtitle 2"/>
          <p:cNvSpPr txBox="1">
            <a:spLocks/>
          </p:cNvSpPr>
          <p:nvPr/>
        </p:nvSpPr>
        <p:spPr>
          <a:xfrm>
            <a:off x="885825" y="20540663"/>
            <a:ext cx="11572875" cy="5610225"/>
          </a:xfrm>
          <a:prstGeom prst="rect">
            <a:avLst/>
          </a:prstGeom>
          <a:ln w="38100">
            <a:solidFill>
              <a:srgbClr val="0070C0"/>
            </a:solidFill>
          </a:ln>
        </p:spPr>
        <p:txBody>
          <a:bodyPr lIns="329184" tIns="164592" rIns="329184" bIns="164592" rtlCol="1">
            <a:normAutofit/>
          </a:bodyPr>
          <a:lstStyle/>
          <a:p>
            <a:pPr defTabSz="329184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sz="4000" dirty="0">
                <a:solidFill>
                  <a:schemeClr val="tx1">
                    <a:tint val="75000"/>
                  </a:schemeClr>
                </a:solidFill>
                <a:latin typeface="+mn-lt"/>
                <a:cs typeface="B Titr" pitchFamily="2" charset="-78"/>
              </a:rPr>
              <a:t>نتایج : </a:t>
            </a:r>
          </a:p>
        </p:txBody>
      </p:sp>
      <p:pic>
        <p:nvPicPr>
          <p:cNvPr id="2059" name="Picture 1"/>
          <p:cNvPicPr>
            <a:picLocks noChangeAspect="1"/>
          </p:cNvPicPr>
          <p:nvPr/>
        </p:nvPicPr>
        <p:blipFill>
          <a:blip r:embed="rId2" cstate="print"/>
          <a:srcRect b="17902"/>
          <a:stretch>
            <a:fillRect/>
          </a:stretch>
        </p:blipFill>
        <p:spPr bwMode="auto">
          <a:xfrm>
            <a:off x="12193588" y="504825"/>
            <a:ext cx="110172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02375" y="305125"/>
            <a:ext cx="4824537" cy="3871564"/>
          </a:xfrm>
          <a:prstGeom prst="rect">
            <a:avLst/>
          </a:prstGeom>
          <a:effectLst>
            <a:softEdge rad="1270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B Titr</vt:lpstr>
      <vt:lpstr>Office Theme</vt:lpstr>
      <vt:lpstr>    دانشگاه فرهنگیان  پردیس شهید باهنر فارس (واحد خواهران) همایش محیط زیست و معلم 16 اردیبهشت سال 1394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سومین همایش ملی عمران شهری- سنندج- آبان 90</dc:title>
  <dc:creator>pd</dc:creator>
  <cp:lastModifiedBy>bahonar</cp:lastModifiedBy>
  <cp:revision>35</cp:revision>
  <dcterms:created xsi:type="dcterms:W3CDTF">2011-09-26T04:01:46Z</dcterms:created>
  <dcterms:modified xsi:type="dcterms:W3CDTF">2015-05-05T05:33:17Z</dcterms:modified>
</cp:coreProperties>
</file>