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5325852"/>
      </p:ext>
    </p:extLst>
  </p:cSld>
  <p:clrMapOvr>
    <a:masterClrMapping/>
  </p:clrMapOvr>
  <p:transition spd="slow" advTm="3000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6250978"/>
      </p:ext>
    </p:extLst>
  </p:cSld>
  <p:clrMapOvr>
    <a:masterClrMapping/>
  </p:clrMapOvr>
  <p:transition spd="slow" advTm="3000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8329288"/>
      </p:ext>
    </p:extLst>
  </p:cSld>
  <p:clrMapOvr>
    <a:masterClrMapping/>
  </p:clrMapOvr>
  <p:transition spd="slow" advTm="30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4458190"/>
      </p:ext>
    </p:extLst>
  </p:cSld>
  <p:clrMapOvr>
    <a:masterClrMapping/>
  </p:clrMapOvr>
  <p:transition spd="slow" advTm="30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3032082"/>
      </p:ext>
    </p:extLst>
  </p:cSld>
  <p:clrMapOvr>
    <a:masterClrMapping/>
  </p:clrMapOvr>
  <p:transition spd="slow" advTm="3000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106078"/>
      </p:ext>
    </p:extLst>
  </p:cSld>
  <p:clrMapOvr>
    <a:masterClrMapping/>
  </p:clrMapOvr>
  <p:transition spd="slow" advTm="3000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9739191"/>
      </p:ext>
    </p:extLst>
  </p:cSld>
  <p:clrMapOvr>
    <a:masterClrMapping/>
  </p:clrMapOvr>
  <p:transition spd="slow" advTm="3000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4695313"/>
      </p:ext>
    </p:extLst>
  </p:cSld>
  <p:clrMapOvr>
    <a:masterClrMapping/>
  </p:clrMapOvr>
  <p:transition spd="slow" advTm="3000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1609049"/>
      </p:ext>
    </p:extLst>
  </p:cSld>
  <p:clrMapOvr>
    <a:masterClrMapping/>
  </p:clrMapOvr>
  <p:transition spd="slow" advTm="3000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7404580"/>
      </p:ext>
    </p:extLst>
  </p:cSld>
  <p:clrMapOvr>
    <a:masterClrMapping/>
  </p:clrMapOvr>
  <p:transition spd="slow" advTm="3000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3593505"/>
      </p:ext>
    </p:extLst>
  </p:cSld>
  <p:clrMapOvr>
    <a:masterClrMapping/>
  </p:clrMapOvr>
  <p:transition spd="slow" advTm="3000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8DF06-8EE7-4540-B975-645C76E82F5F}" type="datetimeFigureOut">
              <a:rPr lang="fa-IR" smtClean="0"/>
              <a:t>12/26/1435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239D-5C98-4CF3-977E-13FA600AB34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664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0">
    <p:cover dir="r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66440"/>
      </p:ext>
    </p:extLst>
  </p:cSld>
  <p:clrMapOvr>
    <a:masterClrMapping/>
  </p:clrMapOvr>
  <p:transition spd="slow" advTm="300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32303"/>
      </p:ext>
    </p:extLst>
  </p:cSld>
  <p:clrMapOvr>
    <a:masterClrMapping/>
  </p:clrMapOvr>
  <p:transition spd="slow" advTm="300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297491"/>
      </p:ext>
    </p:extLst>
  </p:cSld>
  <p:clrMapOvr>
    <a:masterClrMapping/>
  </p:clrMapOvr>
  <p:transition spd="slow" advTm="30000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916946"/>
      </p:ext>
    </p:extLst>
  </p:cSld>
  <p:clrMapOvr>
    <a:masterClrMapping/>
  </p:clrMapOvr>
  <p:transition spd="slow" advTm="30000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141947"/>
      </p:ext>
    </p:extLst>
  </p:cSld>
  <p:clrMapOvr>
    <a:masterClrMapping/>
  </p:clrMapOvr>
  <p:transition spd="slow" advTm="30000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738859"/>
      </p:ext>
    </p:extLst>
  </p:cSld>
  <p:clrMapOvr>
    <a:masterClrMapping/>
  </p:clrMapOvr>
  <p:transition spd="slow" advTm="30000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326715"/>
      </p:ext>
    </p:extLst>
  </p:cSld>
  <p:clrMapOvr>
    <a:masterClrMapping/>
  </p:clrMapOvr>
  <p:transition spd="slow" advTm="300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526104"/>
      </p:ext>
    </p:extLst>
  </p:cSld>
  <p:clrMapOvr>
    <a:masterClrMapping/>
  </p:clrMapOvr>
  <p:transition spd="slow" advTm="300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744035"/>
      </p:ext>
    </p:extLst>
  </p:cSld>
  <p:clrMapOvr>
    <a:masterClrMapping/>
  </p:clrMapOvr>
  <p:transition spd="slow" advTm="30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baran</dc:creator>
  <cp:lastModifiedBy>baran</cp:lastModifiedBy>
  <cp:revision>2</cp:revision>
  <dcterms:created xsi:type="dcterms:W3CDTF">2014-10-20T19:27:59Z</dcterms:created>
  <dcterms:modified xsi:type="dcterms:W3CDTF">2014-10-20T19:42:07Z</dcterms:modified>
</cp:coreProperties>
</file>